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4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5"/>
  </p:normalViewPr>
  <p:slideViewPr>
    <p:cSldViewPr snapToGrid="0" snapToObjects="1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7F1A6-754E-8F4A-9CFF-41CB658B1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E677EE-ED02-B647-9518-84A4EC3C0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FD518-F93B-5D44-A5C8-B75219A05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824BD-9320-994E-A3E1-3E39495A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E72336-4EE4-9A49-A35C-F30BD45A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0630-7F39-7C4B-B08C-3551C0D27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DEAA2-02DA-2647-AA57-3303FE46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BB070-DE0F-1748-BE63-103828C91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35A2B-98D2-9F4B-B485-05C43F7E0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FDF0D-7063-304D-BE73-EEC74F1C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95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1CEE2D-8E0C-C245-B2BE-284D87B1D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F54E4C-6A1D-CC4A-997C-DC040369E9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2CDBE-C322-B74D-8411-C20910C07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C9E42-D145-0947-9D3D-EA21AFD78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340F2-54B7-2347-A4C6-2C3E3211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6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AF0EA-D15A-C34D-9A70-83E2C0BF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0EA26-A53D-B44E-BB35-CA18A7191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DD06B-D9AE-744E-A662-B08F52344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62A6C-64D2-0740-A25D-22B11858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75449-3DB8-BE4A-B4C9-35017FACF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8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06C9E-963C-F644-B737-4C93ADF3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A301C-3532-E442-8EF6-70C17C82A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EFA77-8BD7-564F-AD5C-142415B6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FB37E-BB99-9547-8C97-01C31C610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B79C1-8CC1-6643-BAD0-D93BA520D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521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7D260-9091-6D45-A661-AF131467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3ADA2-762F-6544-A6A8-72BD825AB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BA3C3-448F-F540-B7DB-5937CBAFA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314E6-18CA-4246-B5BE-710412CF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604778-2372-6C4A-B46A-301206E26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189CC-996A-4B49-B5DD-5150A315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96F34-A25E-DE47-874F-8158BD2BF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0E8C25-BE50-B94E-9A58-2483E53BE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FB300-5F34-FB4E-866F-8F1FC6BB6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8BF101-745D-BE41-8519-9591E3DEA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6DE2E-687C-2146-A49E-99C026245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79C576-1BA6-2D4D-8431-BB4B18C4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570CD-5864-B04E-96CE-409AACBAC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97B72-450D-4946-8D98-4F4435241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C1FEE-B394-4F43-8615-EA34EEBF6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73ABD3-E7B4-EC43-91FA-2F86F0CB8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9D70A-0CFD-EE42-9114-6F0BFB39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EEE6A4-7C9D-474D-BEAF-E1BA93F04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48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F70948-E45C-7448-A621-75FE4DB7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3D6A54-0CAF-3E4D-A370-E42A49FF7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231E36-7766-D24A-B5FD-39B8837B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10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DB364-4EDA-D347-9958-F7A663C6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9A9A-503E-1548-B569-15C3C895F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9619DE-BD70-614B-83B3-452535685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5AA799-02A2-2A49-9094-88568794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14C465-486C-1847-BC98-2E249C0F8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82A4A-105B-E64E-96FA-B04169511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59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9C7B5-193B-DA47-B835-29CE5D900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2B0F6-7917-9F46-B163-6A2A52F1E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A434-6739-134B-ADF6-2ED01A363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170F1-B457-F342-80B3-7CD789EAC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6E915-750D-974F-B2B7-1A3C8ED36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96ED4-EA5B-F344-8A63-4BBC2C850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9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0B559C-09F6-5747-AF61-54B0E3BD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82F97-FABA-0B4F-B13E-E500A3EA5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B58C5-A82E-1749-85A7-4360D7FD04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1330D-0B10-A240-8C43-995877FA8AF0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1463A-485B-AB40-A87E-5FB02A2E40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1F1CC-B7D3-E946-AE0E-AB59742A7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2EC8B-8D80-7D46-801F-025A3F623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E811BB-23B8-1B49-A3C6-070C1448C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71065"/>
              </p:ext>
            </p:extLst>
          </p:nvPr>
        </p:nvGraphicFramePr>
        <p:xfrm>
          <a:off x="8311793" y="133564"/>
          <a:ext cx="367166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660">
                  <a:extLst>
                    <a:ext uri="{9D8B030D-6E8A-4147-A177-3AD203B41FA5}">
                      <a16:colId xmlns:a16="http://schemas.microsoft.com/office/drawing/2014/main" val="774368634"/>
                    </a:ext>
                  </a:extLst>
                </a:gridCol>
              </a:tblGrid>
              <a:tr h="34769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winkl" pitchFamily="2" charset="77"/>
                        </a:rPr>
                        <a:t>Subject Specific Vocabulary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24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62215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E796D9-6029-4D4E-86E0-1F42BB3A38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539311"/>
              </p:ext>
            </p:extLst>
          </p:nvPr>
        </p:nvGraphicFramePr>
        <p:xfrm>
          <a:off x="3634768" y="2825392"/>
          <a:ext cx="4533187" cy="3490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3187">
                  <a:extLst>
                    <a:ext uri="{9D8B030D-6E8A-4147-A177-3AD203B41FA5}">
                      <a16:colId xmlns:a16="http://schemas.microsoft.com/office/drawing/2014/main" val="910142856"/>
                    </a:ext>
                  </a:extLst>
                </a:gridCol>
              </a:tblGrid>
              <a:tr h="479332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winkl" pitchFamily="2" charset="77"/>
                        </a:rPr>
                        <a:t>Five Sticky Facts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4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070491"/>
                  </a:ext>
                </a:extLst>
              </a:tr>
              <a:tr h="5336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Twinkl" pitchFamily="2" charset="77"/>
                          <a:ea typeface="+mn-ea"/>
                          <a:cs typeface="+mn-cs"/>
                        </a:rPr>
                        <a:t>People live in many different types of homes; some of these are called detached, semi-detached, terraced, bungalows and flats.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810297"/>
                  </a:ext>
                </a:extLst>
              </a:tr>
              <a:tr h="60605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winkl" pitchFamily="2" charset="77"/>
                        </a:rPr>
                        <a:t>Houses from different times in history were built using different materials and different building styles.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39981"/>
                  </a:ext>
                </a:extLst>
              </a:tr>
              <a:tr h="6746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dk1"/>
                          </a:solidFill>
                          <a:effectLst/>
                          <a:latin typeface="Twinkl" pitchFamily="2" charset="77"/>
                          <a:ea typeface="+mn-ea"/>
                          <a:cs typeface="+mn-cs"/>
                        </a:rPr>
                        <a:t>Place homes from the 5 key time periods in chronological order: Medieval, Tudor, Georgian, Victorian, Modern.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932650"/>
                  </a:ext>
                </a:extLst>
              </a:tr>
              <a:tr h="67469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winkl" pitchFamily="2" charset="77"/>
                        </a:rPr>
                        <a:t>Most Victorian homes didn’t have electricity so were very different to modern homes. They didn’t have TVs, washing machines or electric lights.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062362"/>
                  </a:ext>
                </a:extLst>
              </a:tr>
              <a:tr h="52194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winkl" pitchFamily="2" charset="77"/>
                        </a:rPr>
                        <a:t>Queen Victoria reigned from 1837-1901 and this time was called “The Victorian Period”.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27739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7E15B35-FDF8-1443-A86E-A2A57FE3E980}"/>
              </a:ext>
            </a:extLst>
          </p:cNvPr>
          <p:cNvSpPr txBox="1"/>
          <p:nvPr/>
        </p:nvSpPr>
        <p:spPr>
          <a:xfrm>
            <a:off x="154113" y="143838"/>
            <a:ext cx="8013842" cy="400110"/>
          </a:xfrm>
          <a:prstGeom prst="rect">
            <a:avLst/>
          </a:prstGeom>
          <a:solidFill>
            <a:srgbClr val="B24C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YEAR </a:t>
            </a:r>
            <a:r>
              <a:rPr lang="en-US" sz="2000" dirty="0" smtClean="0">
                <a:solidFill>
                  <a:schemeClr val="bg1"/>
                </a:solidFill>
              </a:rPr>
              <a:t>1 – Homes Through </a:t>
            </a:r>
            <a:r>
              <a:rPr lang="en-US" sz="2000" smtClean="0">
                <a:solidFill>
                  <a:schemeClr val="bg1"/>
                </a:solidFill>
              </a:rPr>
              <a:t>History – Knowledge Map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0BE985-5758-7245-9BC5-E812F7525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3426" y="6229080"/>
            <a:ext cx="1500027" cy="571583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7F3A2CB-AF2B-1F4D-B325-2DAEB3CA4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913232"/>
              </p:ext>
            </p:extLst>
          </p:nvPr>
        </p:nvGraphicFramePr>
        <p:xfrm>
          <a:off x="164386" y="4633645"/>
          <a:ext cx="3326543" cy="2034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6543">
                  <a:extLst>
                    <a:ext uri="{9D8B030D-6E8A-4147-A177-3AD203B41FA5}">
                      <a16:colId xmlns:a16="http://schemas.microsoft.com/office/drawing/2014/main" val="2972604364"/>
                    </a:ext>
                  </a:extLst>
                </a:gridCol>
              </a:tblGrid>
              <a:tr h="47261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winkl" pitchFamily="2" charset="77"/>
                        </a:rPr>
                        <a:t>Exciting Reads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4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026279"/>
                  </a:ext>
                </a:extLst>
              </a:tr>
              <a:tr h="1561672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158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5C5BE00-731A-D54F-8927-2BD3FEEA3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347920"/>
              </p:ext>
            </p:extLst>
          </p:nvPr>
        </p:nvGraphicFramePr>
        <p:xfrm>
          <a:off x="154113" y="719665"/>
          <a:ext cx="3336816" cy="3770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6816">
                  <a:extLst>
                    <a:ext uri="{9D8B030D-6E8A-4147-A177-3AD203B41FA5}">
                      <a16:colId xmlns:a16="http://schemas.microsoft.com/office/drawing/2014/main" val="3175743398"/>
                    </a:ext>
                  </a:extLst>
                </a:gridCol>
              </a:tblGrid>
              <a:tr h="3770141">
                <a:tc>
                  <a:txBody>
                    <a:bodyPr/>
                    <a:lstStyle/>
                    <a:p>
                      <a:endParaRPr lang="en-US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87608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BD40A71-2475-F442-95C1-A2B7F465B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426859"/>
              </p:ext>
            </p:extLst>
          </p:nvPr>
        </p:nvGraphicFramePr>
        <p:xfrm>
          <a:off x="3528297" y="679980"/>
          <a:ext cx="4642309" cy="2009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2309">
                  <a:extLst>
                    <a:ext uri="{9D8B030D-6E8A-4147-A177-3AD203B41FA5}">
                      <a16:colId xmlns:a16="http://schemas.microsoft.com/office/drawing/2014/main" val="2846741846"/>
                    </a:ext>
                  </a:extLst>
                </a:gridCol>
              </a:tblGrid>
              <a:tr h="40272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Twinkl" pitchFamily="2" charset="77"/>
                        </a:rPr>
                        <a:t>Significant People &amp; Local Heritage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4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788569"/>
                  </a:ext>
                </a:extLst>
              </a:tr>
              <a:tr h="1606655">
                <a:tc>
                  <a:txBody>
                    <a:bodyPr/>
                    <a:lstStyle/>
                    <a:p>
                      <a:endParaRPr lang="en-US" dirty="0">
                        <a:latin typeface="Twinkl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34346"/>
                  </a:ext>
                </a:extLst>
              </a:tr>
            </a:tbl>
          </a:graphicData>
        </a:graphic>
      </p:graphicFrame>
      <p:pic>
        <p:nvPicPr>
          <p:cNvPr id="1026" name="Picture 2" descr="Home: Amazon.co.uk: Ellis, Carson: 9780763665296: Books">
            <a:extLst>
              <a:ext uri="{FF2B5EF4-FFF2-40B4-BE49-F238E27FC236}">
                <a16:creationId xmlns:a16="http://schemas.microsoft.com/office/drawing/2014/main" id="{8E5CBC3B-2CF1-8046-A307-BC5194D6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5" y="5256315"/>
            <a:ext cx="1048266" cy="12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tional Trust: Step Inside Homes Through History: Amazon.co.uk: Goldie  Hawk, Sarah Gibb, Sarah Gibb: 9781788004091: Books">
            <a:extLst>
              <a:ext uri="{FF2B5EF4-FFF2-40B4-BE49-F238E27FC236}">
                <a16:creationId xmlns:a16="http://schemas.microsoft.com/office/drawing/2014/main" id="{3D2BC743-F8D2-B447-8B29-9181EEED5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31" y="5256315"/>
            <a:ext cx="1100568" cy="12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36582CE-DB03-D440-9259-E7A92F553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209" y="5256315"/>
            <a:ext cx="999333" cy="12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outdoor, house, building, old&#10;&#10;Description automatically generated">
            <a:extLst>
              <a:ext uri="{FF2B5EF4-FFF2-40B4-BE49-F238E27FC236}">
                <a16:creationId xmlns:a16="http://schemas.microsoft.com/office/drawing/2014/main" id="{C7396559-C615-E24F-A53B-F819BD1E95C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200"/>
          <a:stretch/>
        </p:blipFill>
        <p:spPr>
          <a:xfrm>
            <a:off x="171111" y="778694"/>
            <a:ext cx="978849" cy="706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994D22-04A3-1B4C-A059-B84FF4BDE72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187"/>
          <a:stretch/>
        </p:blipFill>
        <p:spPr>
          <a:xfrm>
            <a:off x="187935" y="1425427"/>
            <a:ext cx="978704" cy="706162"/>
          </a:xfrm>
          <a:prstGeom prst="rect">
            <a:avLst/>
          </a:prstGeom>
        </p:spPr>
      </p:pic>
      <p:pic>
        <p:nvPicPr>
          <p:cNvPr id="14" name="Picture 13" descr="A brick house with a blue door&#10;&#10;Description automatically generated with low confidence">
            <a:extLst>
              <a:ext uri="{FF2B5EF4-FFF2-40B4-BE49-F238E27FC236}">
                <a16:creationId xmlns:a16="http://schemas.microsoft.com/office/drawing/2014/main" id="{C83C8BED-0953-D345-A759-2B393BEEB6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042" y="2860738"/>
            <a:ext cx="978849" cy="777715"/>
          </a:xfrm>
          <a:prstGeom prst="rect">
            <a:avLst/>
          </a:prstGeom>
        </p:spPr>
      </p:pic>
      <p:pic>
        <p:nvPicPr>
          <p:cNvPr id="16" name="Picture 15" descr="A picture containing outdoor, building, stone&#10;&#10;Description automatically generated">
            <a:extLst>
              <a:ext uri="{FF2B5EF4-FFF2-40B4-BE49-F238E27FC236}">
                <a16:creationId xmlns:a16="http://schemas.microsoft.com/office/drawing/2014/main" id="{688F40ED-4617-064E-900E-1C7ADA9F58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945" y="2083023"/>
            <a:ext cx="978849" cy="777715"/>
          </a:xfrm>
          <a:prstGeom prst="rect">
            <a:avLst/>
          </a:prstGeom>
        </p:spPr>
      </p:pic>
      <p:pic>
        <p:nvPicPr>
          <p:cNvPr id="18" name="Picture 17" descr="A picture containing sky, outdoor, building, house&#10;&#10;Description automatically generated">
            <a:extLst>
              <a:ext uri="{FF2B5EF4-FFF2-40B4-BE49-F238E27FC236}">
                <a16:creationId xmlns:a16="http://schemas.microsoft.com/office/drawing/2014/main" id="{4584649D-93C8-B844-9FA0-C72D02789F5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942" b="-1"/>
          <a:stretch/>
        </p:blipFill>
        <p:spPr>
          <a:xfrm>
            <a:off x="181945" y="3696435"/>
            <a:ext cx="968015" cy="700339"/>
          </a:xfrm>
          <a:prstGeom prst="rect">
            <a:avLst/>
          </a:prstGeom>
        </p:spPr>
      </p:pic>
      <p:pic>
        <p:nvPicPr>
          <p:cNvPr id="20" name="Picture 19" descr="Diagram&#10;&#10;Description automatically generated with low confidence">
            <a:extLst>
              <a:ext uri="{FF2B5EF4-FFF2-40B4-BE49-F238E27FC236}">
                <a16:creationId xmlns:a16="http://schemas.microsoft.com/office/drawing/2014/main" id="{2F4CEBB4-D079-3342-92C1-4271827140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3108" y="994961"/>
            <a:ext cx="2111351" cy="3219547"/>
          </a:xfrm>
          <a:prstGeom prst="rect">
            <a:avLst/>
          </a:prstGeom>
        </p:spPr>
      </p:pic>
      <p:pic>
        <p:nvPicPr>
          <p:cNvPr id="1032" name="Picture 8" descr="Queen Victoria - Wikipedia">
            <a:extLst>
              <a:ext uri="{FF2B5EF4-FFF2-40B4-BE49-F238E27FC236}">
                <a16:creationId xmlns:a16="http://schemas.microsoft.com/office/drawing/2014/main" id="{267BD871-F518-7E4A-84D1-E38760C01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942" y="1354001"/>
            <a:ext cx="918463" cy="129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sky, outdoor, brick, stone&#10;&#10;Description automatically generated">
            <a:extLst>
              <a:ext uri="{FF2B5EF4-FFF2-40B4-BE49-F238E27FC236}">
                <a16:creationId xmlns:a16="http://schemas.microsoft.com/office/drawing/2014/main" id="{375D796F-6D52-1C4A-8749-70B65B113A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1140" y="1328042"/>
            <a:ext cx="1262624" cy="1292450"/>
          </a:xfrm>
          <a:prstGeom prst="rect">
            <a:avLst/>
          </a:prstGeom>
        </p:spPr>
      </p:pic>
      <p:pic>
        <p:nvPicPr>
          <p:cNvPr id="24" name="Picture 23" descr="A house with a car parked in front of it&#10;&#10;Description automatically generated with medium confidence">
            <a:extLst>
              <a:ext uri="{FF2B5EF4-FFF2-40B4-BE49-F238E27FC236}">
                <a16:creationId xmlns:a16="http://schemas.microsoft.com/office/drawing/2014/main" id="{ACC21810-C354-3C4A-9FC7-54CE3F378D2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21177" y="1928088"/>
            <a:ext cx="1864454" cy="67664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3524B25-45CA-1F46-BF3E-5B652EB6577E}"/>
              </a:ext>
            </a:extLst>
          </p:cNvPr>
          <p:cNvSpPr txBox="1"/>
          <p:nvPr/>
        </p:nvSpPr>
        <p:spPr>
          <a:xfrm>
            <a:off x="6161941" y="1712657"/>
            <a:ext cx="2136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Local, modern houses</a:t>
            </a:r>
            <a:endParaRPr 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C25994-F43D-714B-8D13-845D5AD6C22E}"/>
              </a:ext>
            </a:extLst>
          </p:cNvPr>
          <p:cNvSpPr txBox="1"/>
          <p:nvPr/>
        </p:nvSpPr>
        <p:spPr>
          <a:xfrm>
            <a:off x="4618540" y="1106284"/>
            <a:ext cx="1753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Lo</a:t>
            </a:r>
            <a:r>
              <a:rPr lang="en-US" sz="1100" dirty="0" smtClean="0"/>
              <a:t>cal </a:t>
            </a:r>
            <a:r>
              <a:rPr lang="en-US" sz="1100" dirty="0"/>
              <a:t>old, detached house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A88888-A5F9-5348-A50B-2250E57C1992}"/>
              </a:ext>
            </a:extLst>
          </p:cNvPr>
          <p:cNvSpPr txBox="1"/>
          <p:nvPr/>
        </p:nvSpPr>
        <p:spPr>
          <a:xfrm>
            <a:off x="3533807" y="1115110"/>
            <a:ext cx="11253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Queen Victoria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666634"/>
              </p:ext>
            </p:extLst>
          </p:nvPr>
        </p:nvGraphicFramePr>
        <p:xfrm>
          <a:off x="8326256" y="501066"/>
          <a:ext cx="3657197" cy="5659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086">
                  <a:extLst>
                    <a:ext uri="{9D8B030D-6E8A-4147-A177-3AD203B41FA5}">
                      <a16:colId xmlns:a16="http://schemas.microsoft.com/office/drawing/2014/main" val="498274670"/>
                    </a:ext>
                  </a:extLst>
                </a:gridCol>
                <a:gridCol w="2918111">
                  <a:extLst>
                    <a:ext uri="{9D8B030D-6E8A-4147-A177-3AD203B41FA5}">
                      <a16:colId xmlns:a16="http://schemas.microsoft.com/office/drawing/2014/main" val="2135624128"/>
                    </a:ext>
                  </a:extLst>
                </a:gridCol>
              </a:tblGrid>
              <a:tr h="275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 smtClean="0">
                          <a:solidFill>
                            <a:schemeClr val="tx1"/>
                          </a:solidFill>
                          <a:effectLst/>
                        </a:rPr>
                        <a:t>Modern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New or recent.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655552"/>
                  </a:ext>
                </a:extLst>
              </a:tr>
              <a:tr h="339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Detached house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A house that stands alone and is not joined to another house.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905530"/>
                  </a:ext>
                </a:extLst>
              </a:tr>
              <a:tr h="471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Semi-detached house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house that is joined to another house on one side.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88032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Terraced house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house in a row of three or more houses joined together.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42462"/>
                  </a:ext>
                </a:extLst>
              </a:tr>
              <a:tr h="312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Bungalow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house that is all on one level and has no stairs.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354282"/>
                  </a:ext>
                </a:extLst>
              </a:tr>
              <a:tr h="28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Flat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one-floor home in a large building (with other flats). </a:t>
                      </a: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529271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Caravan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large van that be lived in. It can be moved around easily from place to place.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64941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Houseboat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small boat on a river or canal which people live in.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08487"/>
                  </a:ext>
                </a:extLst>
              </a:tr>
              <a:tr h="339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Tudor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A time when the Tudor family were the kings and queens of England. 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5886283"/>
                  </a:ext>
                </a:extLst>
              </a:tr>
              <a:tr h="339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Georgian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time when four kings called George were the kings of England.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793498"/>
                  </a:ext>
                </a:extLst>
              </a:tr>
              <a:tr h="2986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Victorian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time when Queen Victoria was queen of England.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57191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Dolly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Used to move and spin the washing around in the boiling water of a washing tub.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335434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Mangle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Used to squeeze water out of wet clothes.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109626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>
                          <a:solidFill>
                            <a:schemeClr val="tx1"/>
                          </a:solidFill>
                          <a:effectLst/>
                        </a:rPr>
                        <a:t>Washboard</a:t>
                      </a:r>
                      <a:endParaRPr lang="en-GB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board used to scrub washing to make it clean.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430956"/>
                  </a:ext>
                </a:extLst>
              </a:tr>
              <a:tr h="365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Range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effectLst/>
                        </a:rPr>
                        <a:t>A Victorian cooker. All of the cooking was done on a range. </a:t>
                      </a:r>
                      <a:endParaRPr lang="en-GB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14" marR="525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089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020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7A466D0F0B014199F17874A9089BD2" ma:contentTypeVersion="19" ma:contentTypeDescription="Create a new document." ma:contentTypeScope="" ma:versionID="58a4b552d0690acd42ad499283d99787">
  <xsd:schema xmlns:xsd="http://www.w3.org/2001/XMLSchema" xmlns:xs="http://www.w3.org/2001/XMLSchema" xmlns:p="http://schemas.microsoft.com/office/2006/metadata/properties" xmlns:ns2="408036ea-1b9e-4437-8296-2e19a6775779" xmlns:ns3="07b4d3a2-3fa1-401f-bd62-629c5e67585e" xmlns:ns4="bb952b06-3268-4e55-b0fe-9eb49669fc08" targetNamespace="http://schemas.microsoft.com/office/2006/metadata/properties" ma:root="true" ma:fieldsID="55fdb25c3cacee7cd75d45539b0accb2" ns2:_="" ns3:_="" ns4:_="">
    <xsd:import namespace="408036ea-1b9e-4437-8296-2e19a6775779"/>
    <xsd:import namespace="07b4d3a2-3fa1-401f-bd62-629c5e67585e"/>
    <xsd:import namespace="bb952b06-3268-4e55-b0fe-9eb49669f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036ea-1b9e-4437-8296-2e19a6775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af4335e-c6cf-4429-aa3a-f62cbecd1b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b4d3a2-3fa1-401f-bd62-629c5e67585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952b06-3268-4e55-b0fe-9eb49669fc0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cb3f3a3-df16-4a80-a814-479147323afc}" ma:internalName="TaxCatchAll" ma:showField="CatchAllData" ma:web="07b4d3a2-3fa1-401f-bd62-629c5e6758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b952b06-3268-4e55-b0fe-9eb49669fc08" xsi:nil="true"/>
    <lcf76f155ced4ddcb4097134ff3c332f xmlns="408036ea-1b9e-4437-8296-2e19a677577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FC0218-8FF0-473C-AFE5-0995374D421F}"/>
</file>

<file path=customXml/itemProps2.xml><?xml version="1.0" encoding="utf-8"?>
<ds:datastoreItem xmlns:ds="http://schemas.openxmlformats.org/officeDocument/2006/customXml" ds:itemID="{22712810-66F8-4C8B-BA16-744EB5FE0B5A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4b141c24-38c1-42e6-af73-28487e6cef3d"/>
    <ds:schemaRef ds:uri="http://schemas.openxmlformats.org/package/2006/metadata/core-properties"/>
    <ds:schemaRef ds:uri="http://schemas.microsoft.com/office/infopath/2007/PartnerControls"/>
    <ds:schemaRef ds:uri="b533aec0-80d2-49b3-9973-b4701ace26ef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A8ED508-BD83-460F-BDAF-FDDBCD126A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340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Staff</cp:lastModifiedBy>
  <cp:revision>18</cp:revision>
  <dcterms:created xsi:type="dcterms:W3CDTF">2020-12-08T10:19:50Z</dcterms:created>
  <dcterms:modified xsi:type="dcterms:W3CDTF">2023-11-30T12:03:12Z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0x010100577A466D0F0B014199F17874A9089BD2</vt:lpwstr>
  </property>
</Properties>
</file>